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PREPARA </a:t>
            </a:r>
            <a:br>
              <a:rPr lang="pt-BR" dirty="0"/>
            </a:br>
            <a:r>
              <a:rPr lang="pt-BR" dirty="0"/>
              <a:t>O NOSSO CORAÇÃO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PREPARA O NOSSO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Senhor, prepara </a:t>
            </a:r>
          </a:p>
          <a:p>
            <a:r>
              <a:rPr lang="pt-BR" dirty="0"/>
              <a:t>o nosso coração </a:t>
            </a:r>
          </a:p>
          <a:p>
            <a:r>
              <a:rPr lang="pt-BR" dirty="0" err="1"/>
              <a:t>P’ra</a:t>
            </a:r>
            <a:r>
              <a:rPr lang="pt-BR" dirty="0"/>
              <a:t> mensagem que </a:t>
            </a:r>
          </a:p>
          <a:p>
            <a:r>
              <a:rPr lang="pt-BR" dirty="0"/>
              <a:t>será exposta aqui.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PREPARA O NOSSO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778C91-51A6-4034-B086-CFAC425A6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Teu Santo Espírito </a:t>
            </a:r>
          </a:p>
          <a:p>
            <a:r>
              <a:rPr lang="pt-BR" dirty="0"/>
              <a:t>ilumine o coração </a:t>
            </a:r>
          </a:p>
          <a:p>
            <a:r>
              <a:rPr lang="pt-BR" dirty="0"/>
              <a:t>E nos faça compreender </a:t>
            </a:r>
          </a:p>
          <a:p>
            <a:r>
              <a:rPr lang="pt-BR" dirty="0"/>
              <a:t>o Teu querer. </a:t>
            </a:r>
          </a:p>
        </p:txBody>
      </p:sp>
    </p:spTree>
    <p:extLst>
      <p:ext uri="{BB962C8B-B14F-4D97-AF65-F5344CB8AC3E}">
        <p14:creationId xmlns:p14="http://schemas.microsoft.com/office/powerpoint/2010/main" val="101579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PREPARA O NOSSO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Senhor, prepara o </a:t>
            </a:r>
          </a:p>
          <a:p>
            <a:r>
              <a:rPr lang="pt-BR" dirty="0"/>
              <a:t>nosso coração </a:t>
            </a:r>
          </a:p>
          <a:p>
            <a:r>
              <a:rPr lang="pt-BR" dirty="0" err="1"/>
              <a:t>P’ra</a:t>
            </a:r>
            <a:r>
              <a:rPr lang="pt-BR" dirty="0"/>
              <a:t> mensagem que </a:t>
            </a:r>
          </a:p>
          <a:p>
            <a:r>
              <a:rPr lang="pt-BR" dirty="0"/>
              <a:t>será exposta aqui.</a:t>
            </a:r>
          </a:p>
        </p:txBody>
      </p:sp>
    </p:spTree>
    <p:extLst>
      <p:ext uri="{BB962C8B-B14F-4D97-AF65-F5344CB8AC3E}">
        <p14:creationId xmlns:p14="http://schemas.microsoft.com/office/powerpoint/2010/main" val="324485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PREPARA O NOSSO CORAÇÃO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6ACF07-7579-42B1-BFC5-C416403132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Teu Santo Espírito </a:t>
            </a:r>
          </a:p>
          <a:p>
            <a:r>
              <a:rPr lang="pt-BR" dirty="0"/>
              <a:t>ilumine o coração </a:t>
            </a:r>
          </a:p>
          <a:p>
            <a:r>
              <a:rPr lang="pt-BR" dirty="0"/>
              <a:t>E nos faça compreender </a:t>
            </a:r>
          </a:p>
          <a:p>
            <a:r>
              <a:rPr lang="pt-BR" dirty="0"/>
              <a:t>o Teu querer.</a:t>
            </a:r>
          </a:p>
        </p:txBody>
      </p:sp>
    </p:spTree>
    <p:extLst>
      <p:ext uri="{BB962C8B-B14F-4D97-AF65-F5344CB8AC3E}">
        <p14:creationId xmlns:p14="http://schemas.microsoft.com/office/powerpoint/2010/main" val="338121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82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PREPARA  O NOSSO CORAÇÃO</vt:lpstr>
      <vt:lpstr>PREPARA O NOSSO CORAÇÃO</vt:lpstr>
      <vt:lpstr>PREPARA O NOSSO CORAÇÃO</vt:lpstr>
      <vt:lpstr>PREPARA O NOSSO CORAÇÃO</vt:lpstr>
      <vt:lpstr>PREPARA O NOSSO CORAÇÃO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2019-06-12T21:49:50Z</dcterms:modified>
</cp:coreProperties>
</file>